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3" r:id="rId9"/>
    <p:sldId id="265" r:id="rId10"/>
    <p:sldId id="267" r:id="rId11"/>
    <p:sldId id="266" r:id="rId12"/>
    <p:sldId id="261" r:id="rId13"/>
    <p:sldId id="269" r:id="rId14"/>
    <p:sldId id="270" r:id="rId15"/>
    <p:sldId id="271" r:id="rId16"/>
    <p:sldId id="272" r:id="rId17"/>
    <p:sldId id="268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3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9DD8A-8F07-4DD5-8030-070CC53DB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A40D9-BC4B-4977-A7D8-8725F2F0B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A67D9-BEB9-4DE8-8B52-5B462D99E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9F2C5-7FA6-48C9-9FC9-97511942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DAB97-8163-4586-A213-2A8A458B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5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7F2E-9928-487A-9826-9FD0ADDAE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10E0-5C75-4743-ADB9-0E74ACD7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744D9-9758-40BB-B985-BA93206B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653E8-D5FB-42DA-A035-32B62A83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8868-38EA-47D6-8FFB-B7F52C14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65B89-9564-44F9-80CF-4ADAE06E5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D6312-FD48-48AE-9040-6848E4595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FE3FC-DA6F-4808-86CB-99CCBD8B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AA1DC-B8F6-46D2-9490-371C3E73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E828E-4033-4AEF-A6BE-42361C12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B0C9F-2E4E-4352-8CE8-2D0757BA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98491-F5A4-413D-A7D7-B349484D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BA60F-7B4C-4E12-A199-019BB939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2164B-4D73-4EA2-A6CB-7381C17E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3B6C1-295A-46B2-981C-2B774903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D534-127A-4338-BE13-7C282AFB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DFC08-D042-4D23-B85C-001C05912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17A2-24D2-4093-B6ED-2D7148ED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38959-7046-4CBB-872E-372665BA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1F567-D9BD-43E2-9B90-F79F7894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435E5-A974-4F77-A3AA-B05AB6FF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30D9-029D-43F1-A11D-7149C01DE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292E4-38B3-4C91-9535-AE529B482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3766B-4203-4334-B56A-B2746D1A1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44424-9DA5-4188-8F55-015D5096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43DB-599B-475D-AE00-7EEA73C6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A077-5A1F-4F88-A47C-96F44A86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29565-A482-44FB-80E8-F4BD3FC1D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79FA0-0FC4-4F17-97E1-EC511A4D4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E1435-1FB9-4B69-8622-9719CDB23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F3CF4A-6E7B-42EE-BF33-ACDCB1682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3E035-5C03-46C8-BDDA-FC472E06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29320-A95D-417B-AB79-B76DC5AD2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BD342-126F-48C6-B890-E1F2C472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6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6D33-1ED9-4D5B-A48A-2059DB262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4D956-609F-4049-BFA4-D6F3146D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24553-1691-4D01-8BC1-5C283224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13169-2CB3-4287-823B-5D4104C7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5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5978A0-DC94-49E4-950F-0F403F91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31D2A-A069-45A8-8448-01B19DC5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E991E-F0DF-44F4-976F-096B6F30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6660-14D4-4B39-BE76-14DC698C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709E-1DED-4A09-A19E-BAAB485D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8F4AB-1581-4E42-BE7A-B8B3BAD0D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95450-6CFC-4AC7-B08C-4D9C29BA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2A657-ECE9-42B7-BA6A-143BBBA2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CD3D3-41DF-4A1C-B181-486A5FC9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C2FC-2816-475E-A086-1E0DDBB8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DF03E8-6052-4583-A2EA-FB58D224D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27AA-CCD6-4CC9-91BB-05F25617A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B6488-328B-477F-A802-266E61D8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DA0F0-4D84-4F46-BC1F-7590BF3B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FEA20-2FE5-4FD8-A609-AA9DF7E6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317E5-4C03-4527-B915-30D3203E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F22FB-42E8-4DA1-9EA5-E219A8E75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5366D-1DA7-4057-9104-FC450FE9C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83C12-D8CE-4FA0-9E52-B5EC00A5C197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FA759-F8B9-4BD6-997E-3D7F1ACDD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C35F2-10BE-4251-BF44-9BED7AB88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CD43C-E020-4B4F-B11A-0679642E4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7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ED75-CFAA-49A9-AAB1-9987AB92E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8774"/>
            <a:ext cx="12192000" cy="205483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latin typeface="#9Slide03 Bebas Neue Bold" panose="020B0606020202050201" pitchFamily="34" charset="0"/>
              </a:rPr>
              <a:t>BÀI 24</a:t>
            </a:r>
            <a:br>
              <a:rPr lang="en-US" dirty="0">
                <a:latin typeface="#9Slide03 Bebas Neue Bold" panose="020B0606020202050201" pitchFamily="34" charset="0"/>
              </a:rPr>
            </a:br>
            <a:r>
              <a:rPr lang="en-US" dirty="0">
                <a:latin typeface="#9Slide03 Bebas Neue Bold" panose="020B0606020202050201" pitchFamily="34" charset="0"/>
              </a:rPr>
              <a:t>MỘT SỐ CÔNG NGHỆ CAO TRONG TRỒNG TRỌT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6C7B4-1FCE-4D97-AF24-754260CC7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52625"/>
            <a:ext cx="5486400" cy="4221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DCBC47-6A5B-4003-8B47-C2462EC72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52624"/>
            <a:ext cx="5607168" cy="42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08C3A-4638-4942-B968-50057252E2B5}"/>
              </a:ext>
            </a:extLst>
          </p:cNvPr>
          <p:cNvSpPr txBox="1"/>
          <p:nvPr/>
        </p:nvSpPr>
        <p:spPr>
          <a:xfrm>
            <a:off x="164386" y="1237644"/>
            <a:ext cx="31438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c. </a:t>
            </a:r>
            <a:r>
              <a:rPr lang="en-US" sz="2400" b="1" i="1" dirty="0" err="1"/>
              <a:t>Nhà</a:t>
            </a:r>
            <a:r>
              <a:rPr lang="en-US" sz="2400" b="1" i="1" dirty="0"/>
              <a:t> </a:t>
            </a:r>
            <a:r>
              <a:rPr lang="en-US" sz="2400" b="1" i="1" dirty="0" err="1"/>
              <a:t>kính</a:t>
            </a:r>
            <a:r>
              <a:rPr lang="en-US" sz="2400" b="1" i="1" dirty="0"/>
              <a:t> </a:t>
            </a:r>
            <a:r>
              <a:rPr lang="en-US" sz="2400" b="1" i="1" dirty="0" err="1"/>
              <a:t>hiện</a:t>
            </a:r>
            <a:r>
              <a:rPr lang="en-US" sz="2400" b="1" i="1" dirty="0"/>
              <a:t> </a:t>
            </a:r>
            <a:r>
              <a:rPr lang="en-US" sz="2400" b="1" i="1" dirty="0" err="1"/>
              <a:t>đại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C260A-EAB6-4CDB-A99B-1A91A67D9E78}"/>
              </a:ext>
            </a:extLst>
          </p:cNvPr>
          <p:cNvSpPr txBox="1"/>
          <p:nvPr/>
        </p:nvSpPr>
        <p:spPr>
          <a:xfrm>
            <a:off x="190071" y="1730131"/>
            <a:ext cx="613383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08D415-3346-41D9-84C2-F63939F5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664" y="749163"/>
            <a:ext cx="5671335" cy="61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08C3A-4638-4942-B968-50057252E2B5}"/>
              </a:ext>
            </a:extLst>
          </p:cNvPr>
          <p:cNvSpPr txBox="1"/>
          <p:nvPr/>
        </p:nvSpPr>
        <p:spPr>
          <a:xfrm>
            <a:off x="164386" y="1237644"/>
            <a:ext cx="31438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c. </a:t>
            </a:r>
            <a:r>
              <a:rPr lang="en-US" sz="2400" b="1" i="1" dirty="0" err="1"/>
              <a:t>Nhà</a:t>
            </a:r>
            <a:r>
              <a:rPr lang="en-US" sz="2400" b="1" i="1" dirty="0"/>
              <a:t> </a:t>
            </a:r>
            <a:r>
              <a:rPr lang="en-US" sz="2400" b="1" i="1" dirty="0" err="1"/>
              <a:t>kính</a:t>
            </a:r>
            <a:r>
              <a:rPr lang="en-US" sz="2400" b="1" i="1" dirty="0"/>
              <a:t> </a:t>
            </a:r>
            <a:r>
              <a:rPr lang="en-US" sz="2400" b="1" i="1" dirty="0" err="1"/>
              <a:t>hiện</a:t>
            </a:r>
            <a:r>
              <a:rPr lang="en-US" sz="2400" b="1" i="1" dirty="0"/>
              <a:t> </a:t>
            </a:r>
            <a:r>
              <a:rPr lang="en-US" sz="2400" b="1" i="1" dirty="0" err="1"/>
              <a:t>đại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0528A-4D0C-408E-B3F5-4DD74E14B764}"/>
              </a:ext>
            </a:extLst>
          </p:cNvPr>
          <p:cNvSpPr txBox="1"/>
          <p:nvPr/>
        </p:nvSpPr>
        <p:spPr>
          <a:xfrm>
            <a:off x="186531" y="1828016"/>
            <a:ext cx="5909469" cy="41549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4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0D28B-9515-48A3-8417-25D6D676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530" y="1921268"/>
            <a:ext cx="6152470" cy="37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4C1-10A8-40B7-BE0E-43D89C0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II. CÔNG NGHỆ TƯỚI NƯỚC TỰ ĐỘNG, TIẾT KIỆM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A37E-5B51-4AAB-A9C6-DAA901E839F0}"/>
              </a:ext>
            </a:extLst>
          </p:cNvPr>
          <p:cNvSpPr txBox="1"/>
          <p:nvPr/>
        </p:nvSpPr>
        <p:spPr>
          <a:xfrm>
            <a:off x="287676" y="1325366"/>
            <a:ext cx="4294598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endParaRPr lang="en-US" sz="24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DB06-DE03-45B1-8055-022D313CC827}"/>
              </a:ext>
            </a:extLst>
          </p:cNvPr>
          <p:cNvSpPr txBox="1"/>
          <p:nvPr/>
        </p:nvSpPr>
        <p:spPr>
          <a:xfrm>
            <a:off x="380145" y="2301411"/>
            <a:ext cx="4078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1BC68A-D0E8-4DE2-BB00-7A621D4C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06" y="2039420"/>
            <a:ext cx="7141494" cy="474195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F4F4DF6-630B-46AC-A358-CC7C094D932A}"/>
              </a:ext>
            </a:extLst>
          </p:cNvPr>
          <p:cNvSpPr/>
          <p:nvPr/>
        </p:nvSpPr>
        <p:spPr>
          <a:xfrm>
            <a:off x="6606283" y="1212352"/>
            <a:ext cx="3637052" cy="1582220"/>
          </a:xfrm>
          <a:prstGeom prst="wedgeEllipseCallout">
            <a:avLst>
              <a:gd name="adj1" fmla="val -73465"/>
              <a:gd name="adj2" fmla="val 64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73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4C1-10A8-40B7-BE0E-43D89C0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II. CÔNG NGHỆ TƯỚI NƯỚC TỰ ĐỘNG, TIẾT KIỆM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A37E-5B51-4AAB-A9C6-DAA901E839F0}"/>
              </a:ext>
            </a:extLst>
          </p:cNvPr>
          <p:cNvSpPr txBox="1"/>
          <p:nvPr/>
        </p:nvSpPr>
        <p:spPr>
          <a:xfrm>
            <a:off x="287675" y="1130160"/>
            <a:ext cx="5126805" cy="496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DB06-DE03-45B1-8055-022D313CC827}"/>
              </a:ext>
            </a:extLst>
          </p:cNvPr>
          <p:cNvSpPr txBox="1"/>
          <p:nvPr/>
        </p:nvSpPr>
        <p:spPr>
          <a:xfrm>
            <a:off x="380145" y="2907585"/>
            <a:ext cx="407884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55BFB-5A28-48B8-A662-2374753233DC}"/>
              </a:ext>
            </a:extLst>
          </p:cNvPr>
          <p:cNvSpPr txBox="1"/>
          <p:nvPr/>
        </p:nvSpPr>
        <p:spPr>
          <a:xfrm>
            <a:off x="421240" y="1822233"/>
            <a:ext cx="253771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a. </a:t>
            </a:r>
            <a:r>
              <a:rPr lang="en-US" sz="2400" i="1" dirty="0" err="1"/>
              <a:t>Tưới</a:t>
            </a:r>
            <a:r>
              <a:rPr lang="en-US" sz="2400" i="1" dirty="0"/>
              <a:t> </a:t>
            </a:r>
            <a:r>
              <a:rPr lang="en-US" sz="2400" i="1" dirty="0" err="1"/>
              <a:t>nhỏ</a:t>
            </a:r>
            <a:r>
              <a:rPr lang="en-US" sz="2400" i="1" dirty="0"/>
              <a:t> </a:t>
            </a:r>
            <a:r>
              <a:rPr lang="en-US" sz="2400" i="1" dirty="0" err="1"/>
              <a:t>giọt</a:t>
            </a:r>
            <a:r>
              <a:rPr lang="en-US" sz="2400" i="1" dirty="0"/>
              <a:t>: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B4E23-EBCD-4914-B5AC-005B042E0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89" y="1649468"/>
            <a:ext cx="7178211" cy="520643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F4F4DF6-630B-46AC-A358-CC7C094D932A}"/>
              </a:ext>
            </a:extLst>
          </p:cNvPr>
          <p:cNvSpPr/>
          <p:nvPr/>
        </p:nvSpPr>
        <p:spPr>
          <a:xfrm>
            <a:off x="6606283" y="1212352"/>
            <a:ext cx="3637052" cy="1582220"/>
          </a:xfrm>
          <a:prstGeom prst="wedgeEllipseCallout">
            <a:avLst>
              <a:gd name="adj1" fmla="val -73465"/>
              <a:gd name="adj2" fmla="val 649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4C1-10A8-40B7-BE0E-43D89C0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II. CÔNG NGHỆ TƯỚI NƯỚC TỰ ĐỘNG, TIẾT KIỆM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A37E-5B51-4AAB-A9C6-DAA901E839F0}"/>
              </a:ext>
            </a:extLst>
          </p:cNvPr>
          <p:cNvSpPr txBox="1"/>
          <p:nvPr/>
        </p:nvSpPr>
        <p:spPr>
          <a:xfrm>
            <a:off x="287675" y="1130160"/>
            <a:ext cx="5126805" cy="496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DB06-DE03-45B1-8055-022D313CC827}"/>
              </a:ext>
            </a:extLst>
          </p:cNvPr>
          <p:cNvSpPr txBox="1"/>
          <p:nvPr/>
        </p:nvSpPr>
        <p:spPr>
          <a:xfrm>
            <a:off x="380144" y="2907585"/>
            <a:ext cx="4839127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55BFB-5A28-48B8-A662-2374753233DC}"/>
              </a:ext>
            </a:extLst>
          </p:cNvPr>
          <p:cNvSpPr txBox="1"/>
          <p:nvPr/>
        </p:nvSpPr>
        <p:spPr>
          <a:xfrm>
            <a:off x="421240" y="1822233"/>
            <a:ext cx="288703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b. </a:t>
            </a:r>
            <a:r>
              <a:rPr lang="en-US" sz="2400" i="1" dirty="0" err="1"/>
              <a:t>Tưới</a:t>
            </a:r>
            <a:r>
              <a:rPr lang="en-US" sz="2400" i="1" dirty="0"/>
              <a:t> </a:t>
            </a:r>
            <a:r>
              <a:rPr lang="en-US" sz="2400" i="1" dirty="0" err="1"/>
              <a:t>phun</a:t>
            </a:r>
            <a:r>
              <a:rPr lang="en-US" sz="2400" i="1" dirty="0"/>
              <a:t> </a:t>
            </a:r>
            <a:r>
              <a:rPr lang="en-US" sz="2400" i="1" dirty="0" err="1"/>
              <a:t>sương</a:t>
            </a:r>
            <a:r>
              <a:rPr lang="en-US" sz="2400" i="1" dirty="0"/>
              <a:t>: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3600A-110F-40F7-A01C-F2DE694C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480" y="2283898"/>
            <a:ext cx="6730567" cy="448094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F4F4DF6-630B-46AC-A358-CC7C094D932A}"/>
              </a:ext>
            </a:extLst>
          </p:cNvPr>
          <p:cNvSpPr/>
          <p:nvPr/>
        </p:nvSpPr>
        <p:spPr>
          <a:xfrm>
            <a:off x="6606283" y="1212352"/>
            <a:ext cx="3935002" cy="1952088"/>
          </a:xfrm>
          <a:prstGeom prst="wedgeEllipseCallout">
            <a:avLst>
              <a:gd name="adj1" fmla="val -73465"/>
              <a:gd name="adj2" fmla="val 6498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/>
              <a:t>Theo em, các công nghệ này có thể được áp dụng trong các mô hình trồng cây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4C1-10A8-40B7-BE0E-43D89C0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II. CÔNG NGHỆ TƯỚI NƯỚC TỰ ĐỘNG, TIẾT KIỆM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A37E-5B51-4AAB-A9C6-DAA901E839F0}"/>
              </a:ext>
            </a:extLst>
          </p:cNvPr>
          <p:cNvSpPr txBox="1"/>
          <p:nvPr/>
        </p:nvSpPr>
        <p:spPr>
          <a:xfrm>
            <a:off x="287675" y="1130160"/>
            <a:ext cx="5126805" cy="4968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DB06-DE03-45B1-8055-022D313CC827}"/>
              </a:ext>
            </a:extLst>
          </p:cNvPr>
          <p:cNvSpPr txBox="1"/>
          <p:nvPr/>
        </p:nvSpPr>
        <p:spPr>
          <a:xfrm>
            <a:off x="380144" y="2907585"/>
            <a:ext cx="483912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55BFB-5A28-48B8-A662-2374753233DC}"/>
              </a:ext>
            </a:extLst>
          </p:cNvPr>
          <p:cNvSpPr txBox="1"/>
          <p:nvPr/>
        </p:nvSpPr>
        <p:spPr>
          <a:xfrm>
            <a:off x="421240" y="1822233"/>
            <a:ext cx="288703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/>
              <a:t>c. </a:t>
            </a:r>
            <a:r>
              <a:rPr lang="en-US" sz="2400" i="1" dirty="0" err="1"/>
              <a:t>Tưới</a:t>
            </a:r>
            <a:r>
              <a:rPr lang="en-US" sz="2400" i="1" dirty="0"/>
              <a:t> </a:t>
            </a:r>
            <a:r>
              <a:rPr lang="en-US" sz="2400" i="1" dirty="0" err="1"/>
              <a:t>phun</a:t>
            </a:r>
            <a:r>
              <a:rPr lang="en-US" sz="2400" i="1" dirty="0"/>
              <a:t> </a:t>
            </a:r>
            <a:r>
              <a:rPr lang="en-US" sz="2400" i="1" dirty="0" err="1"/>
              <a:t>mưa</a:t>
            </a:r>
            <a:r>
              <a:rPr lang="en-US" sz="2400" i="1" dirty="0"/>
              <a:t>: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8BE38-F64F-4177-8E9A-9588B7FD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79" y="1988124"/>
            <a:ext cx="6489772" cy="486987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F4F4DF6-630B-46AC-A358-CC7C094D932A}"/>
              </a:ext>
            </a:extLst>
          </p:cNvPr>
          <p:cNvSpPr/>
          <p:nvPr/>
        </p:nvSpPr>
        <p:spPr>
          <a:xfrm>
            <a:off x="6606283" y="1212352"/>
            <a:ext cx="3637052" cy="1582220"/>
          </a:xfrm>
          <a:prstGeom prst="wedgeEllipseCallout">
            <a:avLst>
              <a:gd name="adj1" fmla="val -73465"/>
              <a:gd name="adj2" fmla="val 649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65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14C1-10A8-40B7-BE0E-43D89C0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internet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Iot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1DB06-DE03-45B1-8055-022D313CC827}"/>
              </a:ext>
            </a:extLst>
          </p:cNvPr>
          <p:cNvSpPr txBox="1"/>
          <p:nvPr/>
        </p:nvSpPr>
        <p:spPr>
          <a:xfrm>
            <a:off x="34851" y="2979505"/>
            <a:ext cx="4804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IoT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BA122-06B2-49B8-8BAD-C543696B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49" y="1013914"/>
            <a:ext cx="7252851" cy="5684443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F4F4DF6-630B-46AC-A358-CC7C094D932A}"/>
              </a:ext>
            </a:extLst>
          </p:cNvPr>
          <p:cNvSpPr/>
          <p:nvPr/>
        </p:nvSpPr>
        <p:spPr>
          <a:xfrm>
            <a:off x="836839" y="928381"/>
            <a:ext cx="5259161" cy="1787703"/>
          </a:xfrm>
          <a:prstGeom prst="wedgeEllipseCallout">
            <a:avLst>
              <a:gd name="adj1" fmla="val 39854"/>
              <a:gd name="adj2" fmla="val 10751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081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D32E45-C042-4C12-BD37-4951D9D0A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internet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Iot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9D613-08B1-4F69-9878-19D0CF5B6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100"/>
            <a:ext cx="565785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BF1B5-7FF9-474E-9EC7-9D24B46C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6437"/>
            <a:ext cx="6210300" cy="4848225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2CD8354-D65D-4EAC-90F0-8044D8FCE913}"/>
              </a:ext>
            </a:extLst>
          </p:cNvPr>
          <p:cNvSpPr/>
          <p:nvPr/>
        </p:nvSpPr>
        <p:spPr>
          <a:xfrm>
            <a:off x="5116530" y="1212351"/>
            <a:ext cx="4972692" cy="2558265"/>
          </a:xfrm>
          <a:prstGeom prst="cloudCallout">
            <a:avLst>
              <a:gd name="adj1" fmla="val -44813"/>
              <a:gd name="adj2" fmla="val 693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D32E45-C042-4C12-BD37-4951D9D0A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internet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Iot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BF1B5-7FF9-474E-9EC7-9D24B46C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6437"/>
            <a:ext cx="6210300" cy="4848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27FCB4-A692-4296-AB8F-4E462A3A2EE4}"/>
              </a:ext>
            </a:extLst>
          </p:cNvPr>
          <p:cNvSpPr txBox="1"/>
          <p:nvPr/>
        </p:nvSpPr>
        <p:spPr>
          <a:xfrm>
            <a:off x="462337" y="1208044"/>
            <a:ext cx="431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endParaRPr lang="en-US" sz="24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789EC-BFDC-4964-A6F1-F45319DBF148}"/>
              </a:ext>
            </a:extLst>
          </p:cNvPr>
          <p:cNvSpPr txBox="1"/>
          <p:nvPr/>
        </p:nvSpPr>
        <p:spPr>
          <a:xfrm>
            <a:off x="462337" y="2092225"/>
            <a:ext cx="4808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GPS,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khiển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robot,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503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D32E45-C042-4C12-BD37-4951D9D0A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3"/>
            <a:ext cx="10515600" cy="8472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internet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Iot</a:t>
            </a:r>
            <a:r>
              <a:rPr lang="en-US" dirty="0">
                <a:solidFill>
                  <a:srgbClr val="C00000"/>
                </a:solidFill>
                <a:latin typeface="#9Slide03 Bebas Neue Bold" panose="020B0606020202050201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27FCB4-A692-4296-AB8F-4E462A3A2EE4}"/>
              </a:ext>
            </a:extLst>
          </p:cNvPr>
          <p:cNvSpPr txBox="1"/>
          <p:nvPr/>
        </p:nvSpPr>
        <p:spPr>
          <a:xfrm>
            <a:off x="462337" y="1208044"/>
            <a:ext cx="431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kính</a:t>
            </a:r>
            <a:r>
              <a:rPr lang="en-US" sz="2400" b="1" dirty="0"/>
              <a:t> </a:t>
            </a:r>
            <a:r>
              <a:rPr lang="en-US" sz="2400" b="1" dirty="0" err="1"/>
              <a:t>thông</a:t>
            </a:r>
            <a:r>
              <a:rPr lang="en-US" sz="2400" b="1" dirty="0"/>
              <a:t> </a:t>
            </a:r>
            <a:r>
              <a:rPr lang="en-US" sz="2400" b="1" dirty="0" err="1"/>
              <a:t>minh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4789EC-BFDC-4964-A6F1-F45319DBF148}"/>
              </a:ext>
            </a:extLst>
          </p:cNvPr>
          <p:cNvSpPr txBox="1"/>
          <p:nvPr/>
        </p:nvSpPr>
        <p:spPr>
          <a:xfrm>
            <a:off x="462337" y="2092225"/>
            <a:ext cx="4808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soát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qua </a:t>
            </a:r>
            <a:r>
              <a:rPr lang="en-US" sz="2800" dirty="0" err="1"/>
              <a:t>việc</a:t>
            </a:r>
            <a:r>
              <a:rPr lang="en-US" sz="2800" dirty="0"/>
              <a:t> can </a:t>
            </a:r>
            <a:r>
              <a:rPr lang="en-US" sz="2800" dirty="0" err="1"/>
              <a:t>thiệp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soát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tỷ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ABFFA-8942-45E6-B874-3FA793C4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1185"/>
            <a:ext cx="6096000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B3A9D-CE51-46F9-BE64-E4584A5AC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3" y="-1"/>
            <a:ext cx="6005186" cy="3929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555ED-9F17-42B4-AB11-A6A7CA66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38" y="0"/>
            <a:ext cx="5779213" cy="392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9F79B-5EA2-4D12-88E9-4894651B4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60" y="3924869"/>
            <a:ext cx="4383640" cy="2922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87B5C2-9106-424E-9DA3-4E4D36A4E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4574"/>
            <a:ext cx="3883631" cy="2912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283E3C-4661-48B0-B428-8F6455479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180" y="3945277"/>
            <a:ext cx="3883631" cy="2912723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03F0EAA9-F921-43EB-9F1B-CA0E34751180}"/>
              </a:ext>
            </a:extLst>
          </p:cNvPr>
          <p:cNvSpPr/>
          <p:nvPr/>
        </p:nvSpPr>
        <p:spPr>
          <a:xfrm>
            <a:off x="3205538" y="1479478"/>
            <a:ext cx="6277510" cy="3236359"/>
          </a:xfrm>
          <a:prstGeom prst="cloudCallout">
            <a:avLst>
              <a:gd name="adj1" fmla="val -41291"/>
              <a:gd name="adj2" fmla="val 621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áp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 </a:t>
            </a:r>
            <a:r>
              <a:rPr lang="en-US" sz="3200" dirty="0" err="1"/>
              <a:t>trọt</a:t>
            </a:r>
            <a:r>
              <a:rPr lang="en-US" sz="3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207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2EDD6-B783-4511-B4DE-94561D21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852" y="136757"/>
            <a:ext cx="4915328" cy="87804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err="1">
                <a:latin typeface="#9Slide03 Bebas Neue Bold" panose="020B0606020202050201" pitchFamily="34" charset="0"/>
              </a:rPr>
              <a:t>Luyện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tập</a:t>
            </a:r>
            <a:endParaRPr lang="en-US" dirty="0">
              <a:latin typeface="#9Slide03 Bebas Neue Bold" panose="020B0606020202050201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26C51-536A-4972-9F33-8E56305E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738"/>
            <a:ext cx="10822969" cy="18217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B.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24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lợp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D.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endParaRPr lang="en-US" sz="24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F6787F-E4C3-43B1-91EA-11DD234C55DA}"/>
              </a:ext>
            </a:extLst>
          </p:cNvPr>
          <p:cNvSpPr txBox="1">
            <a:spLocks/>
          </p:cNvSpPr>
          <p:nvPr/>
        </p:nvSpPr>
        <p:spPr>
          <a:xfrm>
            <a:off x="684515" y="3467100"/>
            <a:ext cx="9406848" cy="281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endParaRPr lang="en-US" sz="2400" spc="-1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2400" spc="-1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2400" spc="-1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2400" spc="-1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6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2EDD6-B783-4511-B4DE-94561D21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852" y="136757"/>
            <a:ext cx="4915328" cy="87804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err="1">
                <a:latin typeface="#9Slide03 Bebas Neue Bold" panose="020B0606020202050201" pitchFamily="34" charset="0"/>
              </a:rPr>
              <a:t>Luyện</a:t>
            </a:r>
            <a:r>
              <a:rPr lang="en-US" dirty="0">
                <a:latin typeface="#9Slide03 Bebas Neue Bold" panose="020B0606020202050201" pitchFamily="34" charset="0"/>
              </a:rPr>
              <a:t> </a:t>
            </a:r>
            <a:r>
              <a:rPr lang="en-US" dirty="0" err="1">
                <a:latin typeface="#9Slide03 Bebas Neue Bold" panose="020B0606020202050201" pitchFamily="34" charset="0"/>
              </a:rPr>
              <a:t>tập</a:t>
            </a:r>
            <a:endParaRPr lang="en-US" dirty="0">
              <a:latin typeface="#9Slide03 Bebas Neue Bold" panose="020B0606020202050201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CBA99-7ABD-42C8-8B95-E68AFFC89769}"/>
              </a:ext>
            </a:extLst>
          </p:cNvPr>
          <p:cNvSpPr txBox="1"/>
          <p:nvPr/>
        </p:nvSpPr>
        <p:spPr>
          <a:xfrm>
            <a:off x="1123306" y="1238461"/>
            <a:ext cx="9945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3ACBA4-62A7-4CB6-BE1F-581330A73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99417"/>
              </p:ext>
            </p:extLst>
          </p:nvPr>
        </p:nvGraphicFramePr>
        <p:xfrm>
          <a:off x="1210638" y="2416226"/>
          <a:ext cx="9770723" cy="3095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2293">
                  <a:extLst>
                    <a:ext uri="{9D8B030D-6E8A-4147-A177-3AD203B41FA5}">
                      <a16:colId xmlns:a16="http://schemas.microsoft.com/office/drawing/2014/main" val="4112735850"/>
                    </a:ext>
                  </a:extLst>
                </a:gridCol>
                <a:gridCol w="3344215">
                  <a:extLst>
                    <a:ext uri="{9D8B030D-6E8A-4147-A177-3AD203B41FA5}">
                      <a16:colId xmlns:a16="http://schemas.microsoft.com/office/drawing/2014/main" val="2093898747"/>
                    </a:ext>
                  </a:extLst>
                </a:gridCol>
                <a:gridCol w="3344215">
                  <a:extLst>
                    <a:ext uri="{9D8B030D-6E8A-4147-A177-3AD203B41FA5}">
                      <a16:colId xmlns:a16="http://schemas.microsoft.com/office/drawing/2014/main" val="1006817151"/>
                    </a:ext>
                  </a:extLst>
                </a:gridCol>
              </a:tblGrid>
              <a:tr h="7739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984638"/>
                  </a:ext>
                </a:extLst>
              </a:tr>
              <a:tr h="7739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>
                          <a:effectLst/>
                        </a:rPr>
                        <a:t> </a:t>
                      </a:r>
                      <a:endParaRPr lang="en-US" sz="1300" spc="-1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>
                          <a:effectLst/>
                        </a:rPr>
                        <a:t> </a:t>
                      </a:r>
                      <a:endParaRPr lang="en-US" sz="1300" spc="-1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640311"/>
                  </a:ext>
                </a:extLst>
              </a:tr>
              <a:tr h="7739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>
                          <a:effectLst/>
                        </a:rPr>
                        <a:t> </a:t>
                      </a:r>
                      <a:endParaRPr lang="en-US" sz="1300" spc="-1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>
                          <a:effectLst/>
                        </a:rPr>
                        <a:t> </a:t>
                      </a:r>
                      <a:endParaRPr lang="en-US" sz="1300" spc="-1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2647339"/>
                  </a:ext>
                </a:extLst>
              </a:tr>
              <a:tr h="77396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spc="-1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4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>
                          <a:effectLst/>
                        </a:rPr>
                        <a:t> </a:t>
                      </a:r>
                      <a:endParaRPr lang="en-US" sz="1300" spc="-1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1300" spc="-10" dirty="0">
                          <a:effectLst/>
                        </a:rPr>
                        <a:t> </a:t>
                      </a:r>
                      <a:endParaRPr lang="en-US" sz="1300" spc="-1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162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12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B70B26D7-77DC-4111-A6C7-762C377B63AC}"/>
              </a:ext>
            </a:extLst>
          </p:cNvPr>
          <p:cNvSpPr/>
          <p:nvPr/>
        </p:nvSpPr>
        <p:spPr>
          <a:xfrm>
            <a:off x="3434993" y="205484"/>
            <a:ext cx="5322013" cy="904125"/>
          </a:xfrm>
          <a:prstGeom prst="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8A6A0-2E2B-4707-B37B-8C203482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87" y="1869897"/>
            <a:ext cx="10487025" cy="9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9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33A3-611D-4BE2-AAE2-30BC1754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0" t="46253" r="4156"/>
          <a:stretch/>
        </p:blipFill>
        <p:spPr>
          <a:xfrm>
            <a:off x="97604" y="2958955"/>
            <a:ext cx="5845996" cy="3899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333" y="2762500"/>
            <a:ext cx="6161307" cy="4069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28562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20821A60-6438-4F95-BF36-7E848C1A6FF8}"/>
              </a:ext>
            </a:extLst>
          </p:cNvPr>
          <p:cNvSpPr/>
          <p:nvPr/>
        </p:nvSpPr>
        <p:spPr>
          <a:xfrm>
            <a:off x="6076333" y="878104"/>
            <a:ext cx="3775753" cy="1961508"/>
          </a:xfrm>
          <a:prstGeom prst="cloudCallout">
            <a:avLst>
              <a:gd name="adj1" fmla="val -52670"/>
              <a:gd name="adj2" fmla="val 8449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3D8FDF0-AA85-4A9D-9F5E-BACFD6D77AF6}"/>
              </a:ext>
            </a:extLst>
          </p:cNvPr>
          <p:cNvSpPr/>
          <p:nvPr/>
        </p:nvSpPr>
        <p:spPr>
          <a:xfrm>
            <a:off x="6096000" y="800991"/>
            <a:ext cx="3993222" cy="2270981"/>
          </a:xfrm>
          <a:prstGeom prst="cloudCallout">
            <a:avLst>
              <a:gd name="adj1" fmla="val -52670"/>
              <a:gd name="adj2" fmla="val 844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084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33A3-611D-4BE2-AAE2-30BC1754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0" t="46253" r="4156"/>
          <a:stretch/>
        </p:blipFill>
        <p:spPr>
          <a:xfrm>
            <a:off x="97604" y="2958955"/>
            <a:ext cx="5845996" cy="3899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68" y="2784297"/>
            <a:ext cx="6161307" cy="4069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28562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20821A60-6438-4F95-BF36-7E848C1A6FF8}"/>
              </a:ext>
            </a:extLst>
          </p:cNvPr>
          <p:cNvSpPr/>
          <p:nvPr/>
        </p:nvSpPr>
        <p:spPr>
          <a:xfrm>
            <a:off x="5943600" y="1315092"/>
            <a:ext cx="4032607" cy="1961508"/>
          </a:xfrm>
          <a:prstGeom prst="cloudCallout">
            <a:avLst>
              <a:gd name="adj1" fmla="val -52670"/>
              <a:gd name="adj2" fmla="val 84499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764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33A3-611D-4BE2-AAE2-30BC1754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0" t="46253" r="4156"/>
          <a:stretch/>
        </p:blipFill>
        <p:spPr>
          <a:xfrm>
            <a:off x="97604" y="2958955"/>
            <a:ext cx="5845996" cy="3899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68" y="2784297"/>
            <a:ext cx="6161307" cy="4069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28562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932EF-42D6-4552-953A-E0B24D569361}"/>
              </a:ext>
            </a:extLst>
          </p:cNvPr>
          <p:cNvSpPr txBox="1"/>
          <p:nvPr/>
        </p:nvSpPr>
        <p:spPr>
          <a:xfrm>
            <a:off x="505977" y="1337816"/>
            <a:ext cx="1121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2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1241889"/>
            <a:ext cx="6161307" cy="3535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00BA4-5808-4D87-99D2-61D4C148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96" y="760288"/>
            <a:ext cx="6039278" cy="339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FB5B-3483-4E28-9947-449E4694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782" y="2700552"/>
            <a:ext cx="6732858" cy="4157448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B2D8E2C-7235-4816-9812-A8E092B8DA47}"/>
              </a:ext>
            </a:extLst>
          </p:cNvPr>
          <p:cNvSpPr/>
          <p:nvPr/>
        </p:nvSpPr>
        <p:spPr>
          <a:xfrm>
            <a:off x="5506948" y="1962364"/>
            <a:ext cx="4783988" cy="2188396"/>
          </a:xfrm>
          <a:prstGeom prst="wedgeEllipseCallout">
            <a:avLst>
              <a:gd name="adj1" fmla="val -74245"/>
              <a:gd name="adj2" fmla="val 671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6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87093" y="949355"/>
            <a:ext cx="6161307" cy="3535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00BA4-5808-4D87-99D2-61D4C148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96" y="760288"/>
            <a:ext cx="6039278" cy="339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FB5B-3483-4E28-9947-449E4694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782" y="2700552"/>
            <a:ext cx="6732858" cy="415744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20267F0-3921-4F63-8129-EDF9CC36C8D4}"/>
              </a:ext>
            </a:extLst>
          </p:cNvPr>
          <p:cNvSpPr/>
          <p:nvPr/>
        </p:nvSpPr>
        <p:spPr>
          <a:xfrm>
            <a:off x="3222584" y="1298004"/>
            <a:ext cx="5794624" cy="2963703"/>
          </a:xfrm>
          <a:prstGeom prst="wedgeRoundRectCallout">
            <a:avLst>
              <a:gd name="adj1" fmla="val -66961"/>
              <a:gd name="adj2" fmla="val 572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000" b="1" spc="-1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endParaRPr lang="en-US" sz="2000" b="1" spc="-1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000" b="1" spc="-1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spc="-1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000" b="1" spc="-1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24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61BC6-4DA1-49CB-A21A-4F2981B8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18"/>
          <a:stretch/>
        </p:blipFill>
        <p:spPr>
          <a:xfrm>
            <a:off x="0" y="3322406"/>
            <a:ext cx="6161307" cy="3535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1591C-5AA4-40A0-B1D0-4D9A82F0CCE6}"/>
              </a:ext>
            </a:extLst>
          </p:cNvPr>
          <p:cNvSpPr txBox="1"/>
          <p:nvPr/>
        </p:nvSpPr>
        <p:spPr>
          <a:xfrm>
            <a:off x="164386" y="1214995"/>
            <a:ext cx="32569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2929E-7567-4EFC-8FC8-6D65744C2B87}"/>
              </a:ext>
            </a:extLst>
          </p:cNvPr>
          <p:cNvSpPr txBox="1"/>
          <p:nvPr/>
        </p:nvSpPr>
        <p:spPr>
          <a:xfrm>
            <a:off x="164386" y="1706082"/>
            <a:ext cx="5393932" cy="1392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5-10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BB68B-438C-40B1-96DB-70E8BB177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25" y="647272"/>
            <a:ext cx="5393932" cy="35045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A453C-258F-4663-AD61-ADA41D5BDD8C}"/>
              </a:ext>
            </a:extLst>
          </p:cNvPr>
          <p:cNvSpPr/>
          <p:nvPr/>
        </p:nvSpPr>
        <p:spPr>
          <a:xfrm>
            <a:off x="6161308" y="4151851"/>
            <a:ext cx="5941650" cy="2680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i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i="1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tháo</a:t>
            </a:r>
            <a:r>
              <a:rPr lang="en-US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en-US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Chi </a:t>
            </a:r>
            <a:r>
              <a:rPr lang="en-US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pc="-1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1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2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46AA-D7EF-4DAA-B695-20EB359F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8"/>
            <a:ext cx="10515600" cy="7342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NGHỆ NHÀ KÍNH</a:t>
            </a:r>
          </a:p>
        </p:txBody>
      </p:sp>
      <p:sp>
        <p:nvSpPr>
          <p:cNvPr id="4" name="AutoShape 2" descr="Nhà lưới nông nghiệp công nghệ cao trồng rau sạch - Hoàng Dũng Green">
            <a:extLst>
              <a:ext uri="{FF2B5EF4-FFF2-40B4-BE49-F238E27FC236}">
                <a16:creationId xmlns:a16="http://schemas.microsoft.com/office/drawing/2014/main" id="{AF974F6A-737E-4D22-B720-AE21498A9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177DF-CA63-4F9A-B84F-8052EE3CF935}"/>
              </a:ext>
            </a:extLst>
          </p:cNvPr>
          <p:cNvSpPr txBox="1"/>
          <p:nvPr/>
        </p:nvSpPr>
        <p:spPr>
          <a:xfrm>
            <a:off x="164386" y="647272"/>
            <a:ext cx="50857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00BA4-5808-4D87-99D2-61D4C148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14" y="647272"/>
            <a:ext cx="5770360" cy="323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08C3A-4638-4942-B968-50057252E2B5}"/>
              </a:ext>
            </a:extLst>
          </p:cNvPr>
          <p:cNvSpPr txBox="1"/>
          <p:nvPr/>
        </p:nvSpPr>
        <p:spPr>
          <a:xfrm>
            <a:off x="164386" y="1237644"/>
            <a:ext cx="31438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b="1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BC260A-EAB6-4CDB-A99B-1A91A67D9E78}"/>
              </a:ext>
            </a:extLst>
          </p:cNvPr>
          <p:cNvSpPr txBox="1"/>
          <p:nvPr/>
        </p:nvSpPr>
        <p:spPr>
          <a:xfrm>
            <a:off x="190071" y="1730131"/>
            <a:ext cx="6133838" cy="13929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0528A-4D0C-408E-B3F5-4DD74E14B764}"/>
              </a:ext>
            </a:extLst>
          </p:cNvPr>
          <p:cNvSpPr txBox="1"/>
          <p:nvPr/>
        </p:nvSpPr>
        <p:spPr>
          <a:xfrm>
            <a:off x="6196582" y="3797308"/>
            <a:ext cx="5909469" cy="30549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1800" i="1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spc="-1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1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endParaRPr lang="en-US" sz="1800" spc="-10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Các mô hình nhà lưới trồng rau sạch | Lưới mùng | Trần Gia – Công Ty TNHH  Sản xuất Thương mại Phát triển Trần Gia">
            <a:extLst>
              <a:ext uri="{FF2B5EF4-FFF2-40B4-BE49-F238E27FC236}">
                <a16:creationId xmlns:a16="http://schemas.microsoft.com/office/drawing/2014/main" id="{FBC565EF-5FA2-48F3-BA79-38CEB192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1"/>
            <a:ext cx="6196583" cy="34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1352</Words>
  <Application>Microsoft Office PowerPoint</Application>
  <PresentationFormat>Widescreen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#9Slide03 Bebas Neue Bold</vt:lpstr>
      <vt:lpstr>Arial</vt:lpstr>
      <vt:lpstr>Calibri</vt:lpstr>
      <vt:lpstr>Calibri Light</vt:lpstr>
      <vt:lpstr>Times New Roman</vt:lpstr>
      <vt:lpstr>Office Theme</vt:lpstr>
      <vt:lpstr>BÀI 24 MỘT SỐ CÔNG NGHỆ CAO TRONG TRỒNG TRỌT</vt:lpstr>
      <vt:lpstr>PowerPoint Presentation</vt:lpstr>
      <vt:lpstr>I. CÔNG NGHỆ NHÀ KÍNH</vt:lpstr>
      <vt:lpstr>I. CÔNG NGHỆ NHÀ KÍNH</vt:lpstr>
      <vt:lpstr>I. CÔNG NGHỆ NHÀ KÍNH</vt:lpstr>
      <vt:lpstr>I. CÔNG NGHỆ NHÀ KÍNH</vt:lpstr>
      <vt:lpstr>I. CÔNG NGHỆ NHÀ KÍNH</vt:lpstr>
      <vt:lpstr>I. CÔNG NGHỆ NHÀ KÍNH</vt:lpstr>
      <vt:lpstr>I. CÔNG NGHỆ NHÀ KÍNH</vt:lpstr>
      <vt:lpstr>I. CÔNG NGHỆ NHÀ KÍNH</vt:lpstr>
      <vt:lpstr>I. CÔNG NGHỆ NHÀ KÍNH</vt:lpstr>
      <vt:lpstr>II. CÔNG NGHỆ TƯỚI NƯỚC TỰ ĐỘNG, TIẾT KIỆM</vt:lpstr>
      <vt:lpstr>II. CÔNG NGHỆ TƯỚI NƯỚC TỰ ĐỘNG, TIẾT KIỆM</vt:lpstr>
      <vt:lpstr>II. CÔNG NGHỆ TƯỚI NƯỚC TỰ ĐỘNG, TIẾT KIỆM</vt:lpstr>
      <vt:lpstr>II. CÔNG NGHỆ TƯỚI NƯỚC TỰ ĐỘNG, TIẾT KIỆM</vt:lpstr>
      <vt:lpstr>iii. Ứng dụng công nghệ internet kết nối vạn vật (Iot)</vt:lpstr>
      <vt:lpstr>iii. Ứng dụng công nghệ internet kết nối vạn vật (Iot)</vt:lpstr>
      <vt:lpstr>iii. Ứng dụng công nghệ internet kết nối vạn vật (Iot)</vt:lpstr>
      <vt:lpstr>iii. Ứng dụng công nghệ internet kết nối vạn vật (Iot)</vt:lpstr>
      <vt:lpstr>Luyện tập</vt:lpstr>
      <vt:lpstr>Luyện tập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24 MỘT SỐ CÔNG NGHỆ CAO TRONG TRỒNG TRỌT</dc:title>
  <dc:creator>Bùi Thị Kim Oanh</dc:creator>
  <cp:lastModifiedBy>Bùi Thị Kim Oanh</cp:lastModifiedBy>
  <cp:revision>7</cp:revision>
  <dcterms:created xsi:type="dcterms:W3CDTF">2022-08-03T03:50:29Z</dcterms:created>
  <dcterms:modified xsi:type="dcterms:W3CDTF">2022-08-05T01:05:57Z</dcterms:modified>
</cp:coreProperties>
</file>